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ukta Light" panose="020B0604020202020204" charset="0"/>
      <p:regular r:id="rId11"/>
    </p:embeddedFont>
    <p:embeddedFont>
      <p:font typeface="Prompt Medium" panose="00000600000000000000" pitchFamily="2" charset="-3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2" d="100"/>
          <a:sy n="122" d="100"/>
        </p:scale>
        <p:origin x="-3634" y="-9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77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51886"/>
            <a:ext cx="635055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&amp; Profit Overview</a:t>
            </a:r>
            <a:endParaRPr lang="en-US" sz="4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807970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3733800"/>
            <a:ext cx="336839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Performance Metrics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864037" y="422481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Dive deep into the essential figures driving our sales and profit, providing a clear snapshot of overall performance.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682" y="2807970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67682" y="3733800"/>
            <a:ext cx="31582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Contributions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5267682" y="4224814"/>
            <a:ext cx="409503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Examine how different product categories contribute to our overall revenue, identifying top performers and areas for growth.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328" y="2807970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1328" y="373380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Segment Analysis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9671328" y="422481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Gain insights from detailed segment analysis, helping us tailor strategies and optimize our market approach.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864037" y="60826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provides a comprehensive overview of our sales and profit performance to inform strategic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562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746" y="2752606"/>
            <a:ext cx="4923949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Performance Metrics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31746" y="3705225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Overall Performance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31746" y="413635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Sales: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$2M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1746" y="448818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Profit: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$286K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1746" y="484001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Quantity: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38K units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1746" y="5223509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Avg Sales per Day: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230 units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2967" y="3705225"/>
            <a:ext cx="26146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&amp; Profit by Category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42967" y="413635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Technology: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Leads in sales ($836K) and profit (50.8%).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2967" y="448818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Furniture: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$742K sales, low profit (6.44%).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2967" y="4840010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Office Supplies: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Balanced sales ($719K), high profit (42.77%).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1746" y="5836921"/>
            <a:ext cx="13366909" cy="30123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31746" y="6250543"/>
            <a:ext cx="25761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&amp; Profit by Segment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31746" y="668166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Consumer: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Dominates sales ($1.16M) and profit ($134K).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1746" y="703349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Corporate: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$706K sales, $91K profit.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1746" y="738532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Home Office: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Lowest at $430K sales, $60K profit.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542967" y="6250543"/>
            <a:ext cx="313848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Discount vs Profit (Region-wise)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542967" y="668166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Central &amp; West: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Moderate discounts, strong profit.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542967" y="7033498"/>
            <a:ext cx="64633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South: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High discounts, low returns.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76" y="769739"/>
            <a:ext cx="6933962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Regional &amp; Segment Analysis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59976" y="1915597"/>
            <a:ext cx="277629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 &amp; Least Performers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59976" y="2434233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State: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California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976" y="2857619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City: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New York City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976" y="3281005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Least State: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North Dakota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976" y="3704392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Least City: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Abilene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4534" y="1915597"/>
            <a:ext cx="24129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by Region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44534" y="2434233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West: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$725K (highest)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4534" y="2857619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East: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$679K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4534" y="3281005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Central: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$501K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44534" y="3704392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South: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$392K (lowest)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59976" y="4480440"/>
            <a:ext cx="7624048" cy="34647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59976" y="4976217"/>
            <a:ext cx="24129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Shipping Insights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9976" y="5494853"/>
            <a:ext cx="35471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Standard Class: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Dominates sales (59.1%).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9976" y="6265664"/>
            <a:ext cx="35471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Second &amp; First Class: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~35% combined.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59976" y="7036475"/>
            <a:ext cx="35471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Same Day: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Least usage (5.59%).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844534" y="4976217"/>
            <a:ext cx="24129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Profit by State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4844534" y="5494853"/>
            <a:ext cx="35471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West and East regions generate more profit.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4844534" y="6265664"/>
            <a:ext cx="35471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Profitability concentrated in major urban states.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2" y="1659612"/>
            <a:ext cx="4910376" cy="49103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92929" y="1001673"/>
            <a:ext cx="7530941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Discount &amp; Performance Insights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6292929" y="2857857"/>
            <a:ext cx="256055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Discounts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92929" y="3408283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Office Supplies: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Highest discounts ($948), lowest sale ($719k).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292929" y="4226362"/>
            <a:ext cx="3766186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Furniture: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Medium discounts ($369), with  moderate  sales. ($741k).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292929" y="5044440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Technology: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Lowest </a:t>
            </a:r>
            <a:r>
              <a:rPr lang="en-US" sz="180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discounts ($244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), highest </a:t>
            </a:r>
            <a:r>
              <a:rPr lang="en-US" sz="180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sales ($836k)..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0347127" y="2857857"/>
            <a:ext cx="277213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Segment Performance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347125" y="3408283"/>
            <a:ext cx="3832337" cy="706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Consumer: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High sales($1M), medium discount, high profit ($134k) - 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efficient.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10347126" y="4226362"/>
            <a:ext cx="3951333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Home Office: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discount, low sales($429k) , low profit($60k)—inefficient.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0347127" y="5044440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Corporate: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$149K sales, $55K profit, minimal discount.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292929" y="6121718"/>
            <a:ext cx="7530941" cy="1106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discounts don't always mean high sales/profit. Focus on Technology &amp; Consumer segments for ROI. Optimize Same-Day shipping for cost-effective scaling.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442</Words>
  <Application>Microsoft Office PowerPoint</Application>
  <PresentationFormat>Custom</PresentationFormat>
  <Paragraphs>57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Mukta Light</vt:lpstr>
      <vt:lpstr>Calibri</vt:lpstr>
      <vt:lpstr>Prompt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Alamin</cp:lastModifiedBy>
  <cp:revision>3</cp:revision>
  <dcterms:created xsi:type="dcterms:W3CDTF">2025-07-19T10:55:37Z</dcterms:created>
  <dcterms:modified xsi:type="dcterms:W3CDTF">2025-07-19T11:18:43Z</dcterms:modified>
</cp:coreProperties>
</file>